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2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59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Wise as Serpents</a:t>
            </a:r>
            <a:br>
              <a:rPr lang="en-US" dirty="0"/>
            </a:br>
            <a:r>
              <a:rPr lang="en-US" dirty="0"/>
              <a:t>Be Innocent as Dove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Ps. Joseph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12/11/2017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>
              <a:buFont typeface="+mj-lt"/>
              <a:buAutoNum type="romanUcPeriod"/>
            </a:pPr>
            <a:r>
              <a:rPr lang="en-US" dirty="0"/>
              <a:t>Be Wise as Serpents</a:t>
            </a:r>
            <a:br>
              <a:rPr lang="en-US" dirty="0"/>
            </a:br>
            <a:r>
              <a:rPr lang="en-US" dirty="0"/>
              <a:t>Be Innocent as Dove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Matt 10:16</a:t>
            </a:r>
          </a:p>
          <a:p>
            <a:pPr marL="0" indent="0">
              <a:buNone/>
            </a:pPr>
            <a:r>
              <a:rPr lang="en-US" dirty="0"/>
              <a:t>Behold, I send you out as sheep in the midst of wolves. </a:t>
            </a:r>
          </a:p>
          <a:p>
            <a:pPr marL="0" indent="0">
              <a:buNone/>
            </a:pPr>
            <a:r>
              <a:rPr lang="en-US" dirty="0"/>
              <a:t>Therefore be wise as serpents and harmless as doves.</a:t>
            </a:r>
          </a:p>
        </p:txBody>
      </p:sp>
    </p:spTree>
    <p:extLst>
      <p:ext uri="{BB962C8B-B14F-4D97-AF65-F5344CB8AC3E}">
        <p14:creationId xmlns:p14="http://schemas.microsoft.com/office/powerpoint/2010/main" val="1183337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D696F-1B9E-4822-85EB-0623781F3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>
              <a:buFont typeface="+mj-lt"/>
              <a:buAutoNum type="romanUcPeriod"/>
            </a:pPr>
            <a:r>
              <a:rPr lang="en-US" dirty="0"/>
              <a:t>Be Wise as Serpents</a:t>
            </a:r>
            <a:br>
              <a:rPr lang="en-US" dirty="0"/>
            </a:br>
            <a:r>
              <a:rPr lang="en-US" dirty="0"/>
              <a:t>Be Innocent as Dove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CADCE-7AFA-4068-9705-31E24623F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Luke 10:2-3</a:t>
            </a:r>
          </a:p>
          <a:p>
            <a:r>
              <a:rPr lang="en-US" dirty="0"/>
              <a:t>Pray for </a:t>
            </a:r>
            <a:r>
              <a:rPr lang="en-US" dirty="0" err="1"/>
              <a:t>labourers</a:t>
            </a:r>
            <a:r>
              <a:rPr lang="en-US" dirty="0"/>
              <a:t> into His harvest</a:t>
            </a:r>
          </a:p>
          <a:p>
            <a:r>
              <a:rPr lang="en-US" dirty="0"/>
              <a:t>Great Harvest</a:t>
            </a:r>
          </a:p>
          <a:p>
            <a:r>
              <a:rPr lang="en-US" dirty="0" err="1"/>
              <a:t>Labourers</a:t>
            </a:r>
            <a:r>
              <a:rPr lang="en-US" dirty="0"/>
              <a:t> into His Harvest</a:t>
            </a:r>
          </a:p>
          <a:p>
            <a:r>
              <a:rPr lang="en-US" dirty="0"/>
              <a:t>Go your way behold I send you out as Lambs among wolves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496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D696F-1B9E-4822-85EB-0623781F3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>
              <a:buFont typeface="+mj-lt"/>
              <a:buAutoNum type="romanUcPeriod"/>
            </a:pPr>
            <a:r>
              <a:rPr lang="en-US" dirty="0"/>
              <a:t>Be Wise as Serpents</a:t>
            </a:r>
            <a:br>
              <a:rPr lang="en-US" dirty="0"/>
            </a:br>
            <a:r>
              <a:rPr lang="en-US" dirty="0"/>
              <a:t>Be Innocent as Dove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CADCE-7AFA-4068-9705-31E24623F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Be Wise as Serpents</a:t>
            </a:r>
          </a:p>
          <a:p>
            <a:pPr lvl="1"/>
            <a:r>
              <a:rPr lang="en-US" dirty="0"/>
              <a:t>Be sensitive to danger and learn to run from it</a:t>
            </a:r>
          </a:p>
          <a:p>
            <a:r>
              <a:rPr lang="en-US" dirty="0"/>
              <a:t>Be Innocent as Dove</a:t>
            </a:r>
          </a:p>
          <a:p>
            <a:pPr lvl="1"/>
            <a:r>
              <a:rPr lang="en-US" dirty="0"/>
              <a:t>Get rid of bitterness</a:t>
            </a:r>
          </a:p>
          <a:p>
            <a:pPr lvl="1"/>
            <a:r>
              <a:rPr lang="en-US" dirty="0"/>
              <a:t>Be righteous before God that no-one will attack us</a:t>
            </a:r>
          </a:p>
          <a:p>
            <a:pPr lvl="1"/>
            <a:r>
              <a:rPr lang="en-US" dirty="0"/>
              <a:t>Only by the blood of Jesus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363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2AE44-E373-4FE2-8560-0C9142E47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777"/>
            <a:ext cx="9144000" cy="1190515"/>
          </a:xfrm>
        </p:spPr>
        <p:txBody>
          <a:bodyPr/>
          <a:lstStyle/>
          <a:p>
            <a:r>
              <a:rPr lang="en-US" dirty="0"/>
              <a:t>II.	Today is a Time of Divine U-Turn 	In your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EE697F-85E2-4BF0-8C1D-C3F777E944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 Kings 6: 24 – 7:20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537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2AE44-E373-4FE2-8560-0C9142E47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777"/>
            <a:ext cx="9144000" cy="1828047"/>
          </a:xfrm>
        </p:spPr>
        <p:txBody>
          <a:bodyPr/>
          <a:lstStyle/>
          <a:p>
            <a:r>
              <a:rPr lang="en-US" dirty="0"/>
              <a:t>The Prophetic Word:</a:t>
            </a:r>
            <a:br>
              <a:rPr lang="en-US" dirty="0"/>
            </a:br>
            <a:r>
              <a:rPr lang="en-US" dirty="0"/>
              <a:t>Your Famine has ENDED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EE697F-85E2-4BF0-8C1D-C3F777E944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 Kings 6: 24 – 7:20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791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1371</TotalTime>
  <Words>129</Words>
  <Application>Microsoft Office PowerPoint</Application>
  <PresentationFormat>On-screen Show (4:3)</PresentationFormat>
  <Paragraphs>25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맑은 고딕</vt:lpstr>
      <vt:lpstr>Arial</vt:lpstr>
      <vt:lpstr>Century Gothic</vt:lpstr>
      <vt:lpstr>Office Theme</vt:lpstr>
      <vt:lpstr>Be Wise as Serpents Be Innocent as Dove</vt:lpstr>
      <vt:lpstr>Be Wise as Serpents Be Innocent as Dove</vt:lpstr>
      <vt:lpstr>Be Wise as Serpents Be Innocent as Dove</vt:lpstr>
      <vt:lpstr>Be Wise as Serpents Be Innocent as Dove</vt:lpstr>
      <vt:lpstr>II. Today is a Time of Divine U-Turn  In your Life</vt:lpstr>
      <vt:lpstr>The Prophetic Word: Your Famine has ENDED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Evangel</cp:lastModifiedBy>
  <cp:revision>47</cp:revision>
  <dcterms:created xsi:type="dcterms:W3CDTF">2014-04-01T16:35:38Z</dcterms:created>
  <dcterms:modified xsi:type="dcterms:W3CDTF">2017-11-12T02:36:43Z</dcterms:modified>
</cp:coreProperties>
</file>